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  <p:sldId id="271" r:id="rId6"/>
    <p:sldId id="282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3" r:id="rId16"/>
    <p:sldId id="280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E20A0-076B-4382-85AD-AB694FE1CF38}" type="datetimeFigureOut">
              <a:rPr lang="en-US" smtClean="0"/>
              <a:t>12/20/2016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DD1C3-246F-4E2B-AE33-A0CE555DAD3C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1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13837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lvl="1"/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Enhance Your Audience’s Mobile Experience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35281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Both Facebook Canvas and Instant Articles are designed to load lightning-fast (10x faster) on mobile, without users leaving the Facebook app.</a:t>
            </a:r>
          </a:p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Here are some other ways to capture the attention of your audience on mobile to get leads and sales.</a:t>
            </a:r>
          </a:p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13837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Lead Ads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35281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Use Lead </a:t>
            </a: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ds to get people to take action and click through on mobile. As a bonus tip, use ads reports to see which devices get the most response, so you can alter your campaigns in the future.</a:t>
            </a:r>
          </a:p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428596" y="1928802"/>
            <a:ext cx="500066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lvl="1"/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2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Buy Button and Shop Now CTA</a:t>
            </a: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500034" y="3143248"/>
            <a:ext cx="464347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Showcase your products on your Facebook business page, and direct customers to click the Buy button to check out without leaving Facebook.</a:t>
            </a:r>
          </a:p>
        </p:txBody>
      </p:sp>
      <p:pic>
        <p:nvPicPr>
          <p:cNvPr id="7" name="Picture 6" descr="shopify buy butto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928802"/>
            <a:ext cx="307181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357158" y="1500174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4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3</a:t>
            </a:r>
            <a:r>
              <a:rPr lang="en-IN" sz="34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Shop Section</a:t>
            </a: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428596" y="2643182"/>
            <a:ext cx="4714908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</a:rPr>
              <a:t>Business owners can add a </a:t>
            </a: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</a:rPr>
              <a:t>full-featured retail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</a:rPr>
              <a:t>shop or a </a:t>
            </a: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</a:rPr>
              <a:t>list of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</a:rPr>
              <a:t>their professional </a:t>
            </a: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</a:rPr>
              <a:t>services for prospects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</a:rPr>
              <a:t> on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</a:rPr>
              <a:t>facebook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</a:rPr>
              <a:t> where they can buy and check </a:t>
            </a:r>
            <a:r>
              <a:rPr lang="en-IN" sz="2800" b="1" dirty="0">
                <a:solidFill>
                  <a:schemeClr val="accent5">
                    <a:lumMod val="75000"/>
                  </a:schemeClr>
                </a:solidFill>
              </a:rPr>
              <a:t>out right on the Facebook mobile app.</a:t>
            </a:r>
          </a:p>
        </p:txBody>
      </p:sp>
      <p:pic>
        <p:nvPicPr>
          <p:cNvPr id="7" name="Picture 6" descr="mari smith shop on facebook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928802"/>
            <a:ext cx="2643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13837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4.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Instant Articles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35281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Facebook’s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Instant Articles are multimedia interactive content loaded directly to the page to keep users inside the Facebook app. Articles load 10x faster and leads to increased visibility and engagement.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facebook platform stats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857496"/>
            <a:ext cx="5715000" cy="306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14348" y="1643050"/>
            <a:ext cx="7358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0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Of the 1.59 billion Facebook users, 90% are mobile-only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btitle 3"/>
          <p:cNvSpPr txBox="1">
            <a:spLocks/>
          </p:cNvSpPr>
          <p:nvPr/>
        </p:nvSpPr>
        <p:spPr>
          <a:xfrm>
            <a:off x="642910" y="2500306"/>
            <a:ext cx="762000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Marketers can use </a:t>
            </a:r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Facebook’s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mobile-centric 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focus to their benefit. Operate your Facebook marketing on mobile, keeping in mind that most of your audience is using mobile, too.</a:t>
            </a:r>
          </a:p>
          <a:p>
            <a:pPr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 lvl="0">
              <a:spcBef>
                <a:spcPct val="20000"/>
              </a:spcBef>
            </a:pP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642910" y="27146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Thank You</a:t>
            </a:r>
            <a:endParaRPr kumimoji="0" lang="en-IN" sz="6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itle 2"/>
          <p:cNvSpPr txBox="1">
            <a:spLocks/>
          </p:cNvSpPr>
          <p:nvPr/>
        </p:nvSpPr>
        <p:spPr>
          <a:xfrm>
            <a:off x="642910" y="2214554"/>
            <a:ext cx="800105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Verdana" pitchFamily="34" charset="0"/>
                <a:cs typeface="Verdana" pitchFamily="34" charset="0"/>
              </a:rPr>
              <a:t>Video #</a:t>
            </a: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Verdana" pitchFamily="34" charset="0"/>
                <a:cs typeface="Verdana" pitchFamily="34" charset="0"/>
              </a:rPr>
              <a:t>14</a:t>
            </a:r>
            <a:endParaRPr kumimoji="0" lang="en-I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Subtitle 3"/>
          <p:cNvSpPr txBox="1">
            <a:spLocks/>
          </p:cNvSpPr>
          <p:nvPr/>
        </p:nvSpPr>
        <p:spPr>
          <a:xfrm>
            <a:off x="1571604" y="3500438"/>
            <a:ext cx="6400800" cy="1109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Using Facebook Mobile Apps: A guide for marketers -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II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714348" y="2285992"/>
            <a:ext cx="7858180" cy="3071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IN" sz="51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 continuation of Video 13, </a:t>
            </a:r>
            <a:endParaRPr lang="en-IN" sz="51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IN" sz="3900" b="1" dirty="0" smtClean="0">
                <a:solidFill>
                  <a:schemeClr val="accent5">
                    <a:lumMod val="75000"/>
                  </a:schemeClr>
                </a:solidFill>
              </a:rPr>
              <a:t>Find out some more key  things marketers need to know about using Facebook mobile apps.</a:t>
            </a:r>
          </a:p>
          <a:p>
            <a:pPr>
              <a:lnSpc>
                <a:spcPct val="150000"/>
              </a:lnSpc>
            </a:pPr>
            <a:r>
              <a:rPr lang="en-IN" sz="39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n-IN" sz="3900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en-IN" sz="3900" b="1" dirty="0">
              <a:solidFill>
                <a:schemeClr val="accent5">
                  <a:lumMod val="75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514376" y="1500174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0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</a:t>
            </a:r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Broadcast via Facebook Live</a:t>
            </a:r>
            <a:endParaRPr lang="en-IN" sz="30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428596" y="2643182"/>
            <a:ext cx="4700566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Facebook Live allows you to have “face-time” conversations in real time with your friends, fans, and followers. If you’re a public figure or verified page owner, you can also access Live through the Facebook Mentions app or Pages Manager app. </a:t>
            </a:r>
          </a:p>
        </p:txBody>
      </p:sp>
      <p:pic>
        <p:nvPicPr>
          <p:cNvPr id="7" name="Picture 6" descr="live video facebook ap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428868"/>
            <a:ext cx="250033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428596" y="213837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0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</a:t>
            </a:r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Videos on Facebook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428596" y="3138502"/>
            <a:ext cx="8001056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Here are a few things to try to make videos attractive: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Create and share animated GIFs, which are supported on both profiles and pages.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Add a profile video using an app like </a:t>
            </a:r>
            <a:r>
              <a:rPr lang="en-IN" sz="25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Cinemagraph</a:t>
            </a: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Pro or Boomerang (an </a:t>
            </a:r>
            <a:r>
              <a:rPr lang="en-IN" sz="25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Instagram</a:t>
            </a: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app).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428596" y="2066932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0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</a:t>
            </a:r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Videos on Facebook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428596" y="3067064"/>
            <a:ext cx="8001056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Here are a few things to try to make videos attractive: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Explore 360 video.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Turn photos and short clips into video montages with tools such as </a:t>
            </a:r>
            <a:r>
              <a:rPr lang="en-IN" sz="25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Animoto</a:t>
            </a: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, </a:t>
            </a:r>
            <a:r>
              <a:rPr lang="en-IN" sz="25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Diptic</a:t>
            </a:r>
            <a:r>
              <a:rPr lang="en-IN" sz="25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, and Adobe Post.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57252" y="2143116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lvl="1"/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D. </a:t>
            </a:r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Explore Other Facebook-Owned Mobile Apps</a:t>
            </a:r>
          </a:p>
        </p:txBody>
      </p:sp>
      <p:sp>
        <p:nvSpPr>
          <p:cNvPr id="9" name="Subtitle 3"/>
          <p:cNvSpPr txBox="1">
            <a:spLocks/>
          </p:cNvSpPr>
          <p:nvPr/>
        </p:nvSpPr>
        <p:spPr>
          <a:xfrm>
            <a:off x="657252" y="3281378"/>
            <a:ext cx="6786610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Facebook owns several other mobile-only properties, including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WhatsApp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and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Instagram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. Here’s how those apps work and what they can do for your business.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200024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lvl="1"/>
            <a:r>
              <a:rPr lang="en-IN" sz="30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</a:t>
            </a:r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en-IN" sz="30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WhatsApp</a:t>
            </a:r>
            <a:endParaRPr lang="en-IN" sz="30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286124"/>
            <a:ext cx="5286412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You can call anyone around the globe using the app, making it a great communication tool if you do business internationally.</a:t>
            </a:r>
          </a:p>
        </p:txBody>
      </p:sp>
      <p:pic>
        <p:nvPicPr>
          <p:cNvPr id="7" name="Picture 6" descr="whats ap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214554"/>
            <a:ext cx="221912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642910" y="1928802"/>
            <a:ext cx="464347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IN" sz="30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2</a:t>
            </a:r>
            <a:r>
              <a:rPr lang="en-IN" sz="3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en-IN" sz="30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Instagram</a:t>
            </a:r>
            <a:endParaRPr lang="en-IN" sz="30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Subtitle 3"/>
          <p:cNvSpPr txBox="1">
            <a:spLocks/>
          </p:cNvSpPr>
          <p:nvPr/>
        </p:nvSpPr>
        <p:spPr>
          <a:xfrm>
            <a:off x="714348" y="3071810"/>
            <a:ext cx="5143536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If you want to create an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Instagram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ad, you have to do it through Facebook. You can do it through Facebook Ads Manager and Power Editor, and also use </a:t>
            </a:r>
            <a:r>
              <a:rPr lang="en-IN" sz="2800" b="1" dirty="0" err="1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Facebook’s</a:t>
            </a:r>
            <a:r>
              <a:rPr lang="en-IN" sz="2800" b="1" dirty="0" smtClean="0">
                <a:solidFill>
                  <a:schemeClr val="accent5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 ad targeting options.</a:t>
            </a:r>
            <a:endParaRPr lang="en-IN" sz="2800" b="1" dirty="0" smtClean="0">
              <a:solidFill>
                <a:schemeClr val="accent5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6" descr="instagram ap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928802"/>
            <a:ext cx="2628907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485</Words>
  <Application>Microsoft Office PowerPoint</Application>
  <PresentationFormat>On-screen Show (4:3)</PresentationFormat>
  <Paragraphs>39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2</cp:revision>
  <dcterms:created xsi:type="dcterms:W3CDTF">2016-12-20T16:11:05Z</dcterms:created>
  <dcterms:modified xsi:type="dcterms:W3CDTF">2016-12-20T16:28:04Z</dcterms:modified>
</cp:coreProperties>
</file>